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784600" cy="3784600"/>
  <p:notesSz cx="3784600" cy="37846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87" d="100"/>
          <a:sy n="187" d="100"/>
        </p:scale>
        <p:origin x="-1188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3845" y="1173226"/>
            <a:ext cx="3216910" cy="7947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67690" y="2119376"/>
            <a:ext cx="2649220" cy="94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9230" y="870458"/>
            <a:ext cx="1646301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949069" y="870458"/>
            <a:ext cx="1646301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848" y="49634"/>
            <a:ext cx="3665620" cy="36656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2671" y="926760"/>
            <a:ext cx="3259256" cy="7918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2671" y="926760"/>
            <a:ext cx="3259256" cy="7918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86764" y="3519678"/>
            <a:ext cx="1211072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9230" y="3519678"/>
            <a:ext cx="870458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724912" y="3519678"/>
            <a:ext cx="870458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fmz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671" y="926760"/>
            <a:ext cx="3231515" cy="79184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065" marR="5080" algn="ctr">
              <a:lnSpc>
                <a:spcPct val="102699"/>
              </a:lnSpc>
              <a:spcBef>
                <a:spcPts val="35"/>
              </a:spcBef>
            </a:pPr>
            <a:r>
              <a:rPr spc="65" dirty="0"/>
              <a:t>ГОСУДАРСТВЕННАЯ</a:t>
            </a:r>
            <a:r>
              <a:rPr spc="-80" dirty="0"/>
              <a:t> </a:t>
            </a:r>
            <a:r>
              <a:rPr spc="50" dirty="0"/>
              <a:t>ПОДДЕРЖКА </a:t>
            </a:r>
            <a:r>
              <a:rPr spc="-360" dirty="0"/>
              <a:t> </a:t>
            </a:r>
            <a:r>
              <a:rPr spc="60" dirty="0"/>
              <a:t>СРЕДНЕГО,   </a:t>
            </a:r>
            <a:r>
              <a:rPr spc="35" dirty="0"/>
              <a:t>МАЛОГО   </a:t>
            </a:r>
            <a:r>
              <a:rPr spc="80" dirty="0"/>
              <a:t>БИЗНЕСА </a:t>
            </a:r>
            <a:r>
              <a:rPr spc="85" dirty="0"/>
              <a:t> </a:t>
            </a:r>
            <a:r>
              <a:rPr spc="55" dirty="0"/>
              <a:t>И</a:t>
            </a:r>
            <a:r>
              <a:rPr spc="-55" dirty="0"/>
              <a:t> </a:t>
            </a:r>
            <a:r>
              <a:rPr spc="65" dirty="0"/>
              <a:t>САМОЗАНЯТЫХ</a:t>
            </a:r>
            <a:r>
              <a:rPr spc="-50" dirty="0"/>
              <a:t> </a:t>
            </a:r>
            <a:r>
              <a:rPr spc="60" dirty="0"/>
              <a:t>ГРАЖДАН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0910" y="1771870"/>
            <a:ext cx="3455035" cy="1935786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210185" indent="-81280">
              <a:lnSpc>
                <a:spcPct val="100000"/>
              </a:lnSpc>
              <a:spcBef>
                <a:spcPts val="115"/>
              </a:spcBef>
              <a:buChar char="-"/>
              <a:tabLst>
                <a:tab pos="210820" algn="l"/>
              </a:tabLst>
            </a:pPr>
            <a:r>
              <a:rPr sz="1200" b="1" spc="-105" dirty="0" err="1">
                <a:solidFill>
                  <a:srgbClr val="151616"/>
                </a:solidFill>
                <a:latin typeface="Tahoma"/>
                <a:cs typeface="Tahoma"/>
              </a:rPr>
              <a:t>Займы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lang="ru-RU"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на развитие бизнеса;</a:t>
            </a:r>
          </a:p>
          <a:p>
            <a:pPr marL="128905">
              <a:lnSpc>
                <a:spcPct val="100000"/>
              </a:lnSpc>
              <a:spcBef>
                <a:spcPts val="115"/>
              </a:spcBef>
              <a:tabLst>
                <a:tab pos="210820" algn="l"/>
              </a:tabLst>
            </a:pPr>
            <a:r>
              <a:rPr lang="ru-RU"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lang="ru-RU"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 </a:t>
            </a:r>
            <a:r>
              <a:rPr sz="1200" b="1" spc="-75" dirty="0" err="1" smtClean="0">
                <a:solidFill>
                  <a:srgbClr val="151616"/>
                </a:solidFill>
                <a:latin typeface="Tahoma"/>
                <a:cs typeface="Tahoma"/>
              </a:rPr>
              <a:t>до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14" dirty="0">
                <a:solidFill>
                  <a:srgbClr val="151616"/>
                </a:solidFill>
                <a:latin typeface="Tahoma"/>
                <a:cs typeface="Tahoma"/>
              </a:rPr>
              <a:t>5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75" dirty="0" err="1">
                <a:solidFill>
                  <a:srgbClr val="151616"/>
                </a:solidFill>
                <a:latin typeface="Tahoma"/>
                <a:cs typeface="Tahoma"/>
              </a:rPr>
              <a:t>м</a:t>
            </a:r>
            <a:r>
              <a:rPr sz="1200" b="1" spc="-90" dirty="0" err="1">
                <a:solidFill>
                  <a:srgbClr val="151616"/>
                </a:solidFill>
                <a:latin typeface="Tahoma"/>
                <a:cs typeface="Tahoma"/>
              </a:rPr>
              <a:t>лн</a:t>
            </a:r>
            <a:r>
              <a:rPr sz="1200" b="1" spc="-90" dirty="0" smtClean="0">
                <a:solidFill>
                  <a:srgbClr val="151616"/>
                </a:solidFill>
                <a:latin typeface="Tahoma"/>
                <a:cs typeface="Tahoma"/>
              </a:rPr>
              <a:t>.</a:t>
            </a:r>
            <a:r>
              <a:rPr lang="ru-RU" sz="1200" b="1" spc="-90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25" dirty="0" smtClean="0">
                <a:solidFill>
                  <a:srgbClr val="151616"/>
                </a:solidFill>
                <a:latin typeface="Tahoma"/>
                <a:cs typeface="Tahoma"/>
              </a:rPr>
              <a:t>р</a:t>
            </a:r>
            <a:r>
              <a:rPr sz="1200" b="1" spc="-80" dirty="0" smtClean="0">
                <a:solidFill>
                  <a:srgbClr val="151616"/>
                </a:solidFill>
                <a:latin typeface="Tahoma"/>
                <a:cs typeface="Tahoma"/>
              </a:rPr>
              <a:t>у</a:t>
            </a:r>
            <a:r>
              <a:rPr sz="1200" b="1" spc="-100" dirty="0" smtClean="0">
                <a:solidFill>
                  <a:srgbClr val="151616"/>
                </a:solidFill>
                <a:latin typeface="Tahoma"/>
                <a:cs typeface="Tahoma"/>
              </a:rPr>
              <a:t>блей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85" dirty="0">
                <a:solidFill>
                  <a:srgbClr val="151616"/>
                </a:solidFill>
                <a:latin typeface="Tahoma"/>
                <a:cs typeface="Tahoma"/>
              </a:rPr>
              <a:t>д</a:t>
            </a:r>
            <a:r>
              <a:rPr sz="1200" b="1" spc="-120" dirty="0">
                <a:solidFill>
                  <a:srgbClr val="151616"/>
                </a:solidFill>
                <a:latin typeface="Tahoma"/>
                <a:cs typeface="Tahoma"/>
              </a:rPr>
              <a:t>ля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90" dirty="0">
                <a:solidFill>
                  <a:srgbClr val="151616"/>
                </a:solidFill>
                <a:latin typeface="Tahoma"/>
                <a:cs typeface="Tahoma"/>
              </a:rPr>
              <a:t>СМСП</a:t>
            </a:r>
            <a:endParaRPr sz="1200" dirty="0">
              <a:latin typeface="Tahoma"/>
              <a:cs typeface="Tahoma"/>
            </a:endParaRPr>
          </a:p>
          <a:p>
            <a:pPr marL="128905">
              <a:lnSpc>
                <a:spcPct val="100000"/>
              </a:lnSpc>
              <a:spcBef>
                <a:spcPts val="45"/>
              </a:spcBef>
              <a:tabLst>
                <a:tab pos="210820" algn="l"/>
              </a:tabLst>
            </a:pPr>
            <a:r>
              <a:rPr lang="ru-RU" sz="1200" b="1" spc="-100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lang="ru-RU" sz="1200" b="1" spc="-100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75" dirty="0" err="1" smtClean="0">
                <a:solidFill>
                  <a:srgbClr val="151616"/>
                </a:solidFill>
                <a:latin typeface="Tahoma"/>
                <a:cs typeface="Tahoma"/>
              </a:rPr>
              <a:t>до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14" dirty="0">
                <a:solidFill>
                  <a:srgbClr val="151616"/>
                </a:solidFill>
                <a:latin typeface="Tahoma"/>
                <a:cs typeface="Tahoma"/>
              </a:rPr>
              <a:t>500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10" dirty="0">
                <a:solidFill>
                  <a:srgbClr val="151616"/>
                </a:solidFill>
                <a:latin typeface="Tahoma"/>
                <a:cs typeface="Tahoma"/>
              </a:rPr>
              <a:t>т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ыс. </a:t>
            </a:r>
            <a:r>
              <a:rPr sz="1200" b="1" spc="-65" dirty="0" smtClean="0">
                <a:solidFill>
                  <a:srgbClr val="151616"/>
                </a:solidFill>
                <a:latin typeface="Tahoma"/>
                <a:cs typeface="Tahoma"/>
              </a:rPr>
              <a:t>р</a:t>
            </a:r>
            <a:r>
              <a:rPr sz="1200" b="1" spc="-80" dirty="0" smtClean="0">
                <a:solidFill>
                  <a:srgbClr val="151616"/>
                </a:solidFill>
                <a:latin typeface="Tahoma"/>
                <a:cs typeface="Tahoma"/>
              </a:rPr>
              <a:t>у</a:t>
            </a:r>
            <a:r>
              <a:rPr sz="1200" b="1" spc="-100" dirty="0" smtClean="0">
                <a:solidFill>
                  <a:srgbClr val="151616"/>
                </a:solidFill>
                <a:latin typeface="Tahoma"/>
                <a:cs typeface="Tahoma"/>
              </a:rPr>
              <a:t>блей</a:t>
            </a:r>
            <a:r>
              <a:rPr lang="ru-RU" sz="1200" b="1" spc="-100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lang="ru-RU" sz="1200" b="1" spc="-100" dirty="0" err="1" smtClean="0">
                <a:solidFill>
                  <a:srgbClr val="151616"/>
                </a:solidFill>
                <a:latin typeface="Tahoma"/>
                <a:cs typeface="Tahoma"/>
              </a:rPr>
              <a:t>самозанятым</a:t>
            </a:r>
            <a:r>
              <a:rPr lang="ru-RU" sz="1200" b="1" spc="-100" dirty="0" smtClean="0">
                <a:solidFill>
                  <a:srgbClr val="151616"/>
                </a:solidFill>
                <a:latin typeface="Tahoma"/>
                <a:cs typeface="Tahoma"/>
              </a:rPr>
              <a:t> гражданам</a:t>
            </a:r>
          </a:p>
          <a:p>
            <a:pPr marL="128905">
              <a:lnSpc>
                <a:spcPct val="100000"/>
              </a:lnSpc>
              <a:spcBef>
                <a:spcPts val="45"/>
              </a:spcBef>
              <a:tabLst>
                <a:tab pos="210820" algn="l"/>
              </a:tabLst>
            </a:pPr>
            <a:r>
              <a:rPr lang="ru-RU" sz="1200" b="1" spc="-100" dirty="0">
                <a:solidFill>
                  <a:srgbClr val="151616"/>
                </a:solidFill>
                <a:latin typeface="Tahoma"/>
                <a:cs typeface="Tahoma"/>
              </a:rPr>
              <a:t>  </a:t>
            </a:r>
            <a:r>
              <a:rPr lang="ru-RU" sz="1200" b="1" spc="-100" dirty="0" smtClean="0">
                <a:solidFill>
                  <a:srgbClr val="151616"/>
                </a:solidFill>
                <a:latin typeface="Tahoma"/>
                <a:cs typeface="Tahoma"/>
              </a:rPr>
              <a:t>до 200 тыс. рублей </a:t>
            </a:r>
            <a:r>
              <a:rPr lang="ru-RU" sz="1200" b="1" spc="-100" dirty="0" err="1" smtClean="0">
                <a:solidFill>
                  <a:srgbClr val="151616"/>
                </a:solidFill>
                <a:latin typeface="Tahoma"/>
                <a:cs typeface="Tahoma"/>
              </a:rPr>
              <a:t>беззалоговые</a:t>
            </a:r>
            <a:r>
              <a:rPr lang="ru-RU" sz="1200" b="1" spc="-100" dirty="0" smtClean="0">
                <a:solidFill>
                  <a:srgbClr val="151616"/>
                </a:solidFill>
                <a:latin typeface="Tahoma"/>
                <a:cs typeface="Tahoma"/>
              </a:rPr>
              <a:t> займы</a:t>
            </a:r>
            <a:endParaRPr sz="1200" dirty="0">
              <a:latin typeface="Tahoma"/>
              <a:cs typeface="Tahoma"/>
            </a:endParaRPr>
          </a:p>
          <a:p>
            <a:pPr marL="210185" indent="-81280">
              <a:lnSpc>
                <a:spcPct val="100000"/>
              </a:lnSpc>
              <a:spcBef>
                <a:spcPts val="40"/>
              </a:spcBef>
              <a:buChar char="-"/>
              <a:tabLst>
                <a:tab pos="210820" algn="l"/>
              </a:tabLst>
            </a:pPr>
            <a:r>
              <a:rPr sz="1200" b="1" spc="-75" dirty="0">
                <a:solidFill>
                  <a:srgbClr val="151616"/>
                </a:solidFill>
                <a:latin typeface="Tahoma"/>
                <a:cs typeface="Tahoma"/>
              </a:rPr>
              <a:t>Срок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75" dirty="0">
                <a:solidFill>
                  <a:srgbClr val="151616"/>
                </a:solidFill>
                <a:latin typeface="Tahoma"/>
                <a:cs typeface="Tahoma"/>
              </a:rPr>
              <a:t>до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14" dirty="0">
                <a:solidFill>
                  <a:srgbClr val="151616"/>
                </a:solidFill>
                <a:latin typeface="Tahoma"/>
                <a:cs typeface="Tahoma"/>
              </a:rPr>
              <a:t>36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85" dirty="0">
                <a:solidFill>
                  <a:srgbClr val="151616"/>
                </a:solidFill>
                <a:latin typeface="Tahoma"/>
                <a:cs typeface="Tahoma"/>
              </a:rPr>
              <a:t>мес</a:t>
            </a:r>
            <a:r>
              <a:rPr sz="1200" b="1" spc="-90" dirty="0">
                <a:solidFill>
                  <a:srgbClr val="151616"/>
                </a:solidFill>
                <a:latin typeface="Tahoma"/>
                <a:cs typeface="Tahoma"/>
              </a:rPr>
              <a:t>яцев</a:t>
            </a:r>
            <a:endParaRPr sz="1200" dirty="0">
              <a:latin typeface="Tahoma"/>
              <a:cs typeface="Tahoma"/>
            </a:endParaRPr>
          </a:p>
          <a:p>
            <a:pPr marL="210185" indent="-81280">
              <a:lnSpc>
                <a:spcPct val="100000"/>
              </a:lnSpc>
              <a:spcBef>
                <a:spcPts val="45"/>
              </a:spcBef>
              <a:buChar char="-"/>
              <a:tabLst>
                <a:tab pos="210820" algn="l"/>
              </a:tabLst>
            </a:pPr>
            <a:r>
              <a:rPr sz="1200" b="1" spc="-125" dirty="0">
                <a:solidFill>
                  <a:srgbClr val="151616"/>
                </a:solidFill>
                <a:latin typeface="Tahoma"/>
                <a:cs typeface="Tahoma"/>
              </a:rPr>
              <a:t>С</a:t>
            </a:r>
            <a:r>
              <a:rPr sz="1200" b="1" spc="-114" dirty="0">
                <a:solidFill>
                  <a:srgbClr val="151616"/>
                </a:solidFill>
                <a:latin typeface="Tahoma"/>
                <a:cs typeface="Tahoma"/>
              </a:rPr>
              <a:t>т</a:t>
            </a:r>
            <a:r>
              <a:rPr sz="1200" b="1" spc="-95" dirty="0">
                <a:solidFill>
                  <a:srgbClr val="151616"/>
                </a:solidFill>
                <a:latin typeface="Tahoma"/>
                <a:cs typeface="Tahoma"/>
              </a:rPr>
              <a:t>авки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75" dirty="0">
                <a:solidFill>
                  <a:srgbClr val="151616"/>
                </a:solidFill>
                <a:latin typeface="Tahoma"/>
                <a:cs typeface="Tahoma"/>
              </a:rPr>
              <a:t>о</a:t>
            </a:r>
            <a:r>
              <a:rPr sz="1200" b="1" spc="-95" dirty="0">
                <a:solidFill>
                  <a:srgbClr val="151616"/>
                </a:solidFill>
                <a:latin typeface="Tahoma"/>
                <a:cs typeface="Tahoma"/>
              </a:rPr>
              <a:t>т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14" dirty="0">
                <a:solidFill>
                  <a:srgbClr val="151616"/>
                </a:solidFill>
                <a:latin typeface="Tahoma"/>
                <a:cs typeface="Tahoma"/>
              </a:rPr>
              <a:t>1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75" dirty="0" err="1">
                <a:solidFill>
                  <a:srgbClr val="151616"/>
                </a:solidFill>
                <a:latin typeface="Tahoma"/>
                <a:cs typeface="Tahoma"/>
              </a:rPr>
              <a:t>до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85" dirty="0" smtClean="0">
                <a:solidFill>
                  <a:srgbClr val="151616"/>
                </a:solidFill>
                <a:latin typeface="Tahoma"/>
                <a:cs typeface="Tahoma"/>
              </a:rPr>
              <a:t>7,5</a:t>
            </a:r>
            <a:r>
              <a:rPr lang="en-US" sz="1200" b="1" spc="-18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85" dirty="0" smtClean="0">
                <a:solidFill>
                  <a:srgbClr val="151616"/>
                </a:solidFill>
                <a:latin typeface="Tahoma"/>
                <a:cs typeface="Tahoma"/>
              </a:rPr>
              <a:t>%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45" dirty="0">
                <a:solidFill>
                  <a:srgbClr val="151616"/>
                </a:solidFill>
                <a:latin typeface="Tahoma"/>
                <a:cs typeface="Tahoma"/>
              </a:rPr>
              <a:t>г</a:t>
            </a:r>
            <a:r>
              <a:rPr sz="1200" b="1" spc="-75" dirty="0">
                <a:solidFill>
                  <a:srgbClr val="151616"/>
                </a:solidFill>
                <a:latin typeface="Tahoma"/>
                <a:cs typeface="Tahoma"/>
              </a:rPr>
              <a:t>о</a:t>
            </a:r>
            <a:r>
              <a:rPr sz="1200" b="1" spc="-100" dirty="0">
                <a:solidFill>
                  <a:srgbClr val="151616"/>
                </a:solidFill>
                <a:latin typeface="Tahoma"/>
                <a:cs typeface="Tahoma"/>
              </a:rPr>
              <a:t>довых</a:t>
            </a:r>
            <a:endParaRPr sz="1200" dirty="0">
              <a:latin typeface="Tahoma"/>
              <a:cs typeface="Tahoma"/>
            </a:endParaRPr>
          </a:p>
          <a:p>
            <a:pPr marL="210185" indent="-81280">
              <a:lnSpc>
                <a:spcPct val="100000"/>
              </a:lnSpc>
              <a:spcBef>
                <a:spcPts val="45"/>
              </a:spcBef>
              <a:buChar char="-"/>
              <a:tabLst>
                <a:tab pos="210820" algn="l"/>
              </a:tabLst>
            </a:pPr>
            <a:r>
              <a:rPr sz="1200" b="1" spc="-95" dirty="0">
                <a:solidFill>
                  <a:srgbClr val="151616"/>
                </a:solidFill>
                <a:latin typeface="Tahoma"/>
                <a:cs typeface="Tahoma"/>
              </a:rPr>
              <a:t>Без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90" dirty="0">
                <a:solidFill>
                  <a:srgbClr val="151616"/>
                </a:solidFill>
                <a:latin typeface="Tahoma"/>
                <a:cs typeface="Tahoma"/>
              </a:rPr>
              <a:t>оценки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85" dirty="0">
                <a:solidFill>
                  <a:srgbClr val="151616"/>
                </a:solidFill>
                <a:latin typeface="Tahoma"/>
                <a:cs typeface="Tahoma"/>
              </a:rPr>
              <a:t>и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75" dirty="0" err="1">
                <a:solidFill>
                  <a:srgbClr val="151616"/>
                </a:solidFill>
                <a:latin typeface="Tahoma"/>
                <a:cs typeface="Tahoma"/>
              </a:rPr>
              <a:t>с</a:t>
            </a:r>
            <a:r>
              <a:rPr sz="1200" b="1" spc="-105" dirty="0" err="1">
                <a:solidFill>
                  <a:srgbClr val="151616"/>
                </a:solidFill>
                <a:latin typeface="Tahoma"/>
                <a:cs typeface="Tahoma"/>
              </a:rPr>
              <a:t>т</a:t>
            </a:r>
            <a:r>
              <a:rPr sz="1200" b="1" spc="-95" dirty="0" err="1">
                <a:solidFill>
                  <a:srgbClr val="151616"/>
                </a:solidFill>
                <a:latin typeface="Tahoma"/>
                <a:cs typeface="Tahoma"/>
              </a:rPr>
              <a:t>ра</a:t>
            </a:r>
            <a:r>
              <a:rPr sz="1200" b="1" spc="-114" dirty="0" err="1">
                <a:solidFill>
                  <a:srgbClr val="151616"/>
                </a:solidFill>
                <a:latin typeface="Tahoma"/>
                <a:cs typeface="Tahoma"/>
              </a:rPr>
              <a:t>х</a:t>
            </a:r>
            <a:r>
              <a:rPr sz="1200" b="1" spc="-90" dirty="0" err="1">
                <a:solidFill>
                  <a:srgbClr val="151616"/>
                </a:solidFill>
                <a:latin typeface="Tahoma"/>
                <a:cs typeface="Tahoma"/>
              </a:rPr>
              <a:t>ования</a:t>
            </a:r>
            <a:r>
              <a:rPr sz="1200" b="1" spc="-105" dirty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80" dirty="0" err="1" smtClean="0">
                <a:solidFill>
                  <a:srgbClr val="151616"/>
                </a:solidFill>
                <a:latin typeface="Tahoma"/>
                <a:cs typeface="Tahoma"/>
              </a:rPr>
              <a:t>за</a:t>
            </a:r>
            <a:r>
              <a:rPr sz="1200" b="1" spc="-114" dirty="0" err="1" smtClean="0">
                <a:solidFill>
                  <a:srgbClr val="151616"/>
                </a:solidFill>
                <a:latin typeface="Tahoma"/>
                <a:cs typeface="Tahoma"/>
              </a:rPr>
              <a:t>ло</a:t>
            </a:r>
            <a:r>
              <a:rPr sz="1200" b="1" spc="-110" dirty="0" err="1" smtClean="0">
                <a:solidFill>
                  <a:srgbClr val="151616"/>
                </a:solidFill>
                <a:latin typeface="Tahoma"/>
                <a:cs typeface="Tahoma"/>
              </a:rPr>
              <a:t>г</a:t>
            </a:r>
            <a:r>
              <a:rPr sz="1200" b="1" spc="-105" dirty="0" err="1" smtClean="0">
                <a:solidFill>
                  <a:srgbClr val="151616"/>
                </a:solidFill>
                <a:latin typeface="Tahoma"/>
                <a:cs typeface="Tahoma"/>
              </a:rPr>
              <a:t>а</a:t>
            </a:r>
            <a:endParaRPr lang="ru-RU" sz="750" spc="5" dirty="0" smtClean="0">
              <a:solidFill>
                <a:srgbClr val="151616"/>
              </a:solidFill>
              <a:latin typeface="Microsoft Sans Serif"/>
              <a:cs typeface="Microsoft Sans Serif"/>
            </a:endParaRPr>
          </a:p>
          <a:p>
            <a:pPr marL="12700" marR="5080">
              <a:lnSpc>
                <a:spcPts val="700"/>
              </a:lnSpc>
              <a:spcBef>
                <a:spcPts val="320"/>
              </a:spcBef>
            </a:pPr>
            <a:endParaRPr lang="ru-RU" sz="800" spc="5" dirty="0">
              <a:solidFill>
                <a:srgbClr val="151616"/>
              </a:solidFill>
              <a:latin typeface="Microsoft Sans Serif"/>
              <a:cs typeface="Microsoft Sans Serif"/>
            </a:endParaRPr>
          </a:p>
          <a:p>
            <a:pPr marL="12700" marR="5080">
              <a:lnSpc>
                <a:spcPts val="700"/>
              </a:lnSpc>
              <a:spcBef>
                <a:spcPts val="320"/>
              </a:spcBef>
            </a:pPr>
            <a:endParaRPr sz="300" dirty="0">
              <a:latin typeface="Microsoft Sans Serif"/>
              <a:cs typeface="Microsoft Sans Serif"/>
            </a:endParaRPr>
          </a:p>
          <a:p>
            <a:pPr marL="1356360" marR="165100" indent="-1197610" algn="ctr">
              <a:lnSpc>
                <a:spcPts val="1300"/>
              </a:lnSpc>
            </a:pPr>
            <a:r>
              <a:rPr lang="ru-RU" sz="1100" b="1" spc="-180" dirty="0" smtClean="0">
                <a:solidFill>
                  <a:schemeClr val="bg1"/>
                </a:solidFill>
                <a:latin typeface="Arial"/>
                <a:cs typeface="Arial"/>
              </a:rPr>
              <a:t>с.</a:t>
            </a:r>
            <a:r>
              <a:rPr sz="11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100" b="1" dirty="0" smtClean="0">
                <a:solidFill>
                  <a:schemeClr val="bg1"/>
                </a:solidFill>
                <a:latin typeface="Arial"/>
                <a:cs typeface="Arial"/>
              </a:rPr>
              <a:t>Угловское, </a:t>
            </a:r>
            <a:r>
              <a:rPr sz="1100" b="1" spc="-85" dirty="0" err="1" smtClean="0">
                <a:solidFill>
                  <a:schemeClr val="bg1"/>
                </a:solidFill>
                <a:latin typeface="Arial"/>
                <a:cs typeface="Arial"/>
              </a:rPr>
              <a:t>у</a:t>
            </a:r>
            <a:r>
              <a:rPr sz="1100" b="1" spc="-35" dirty="0" err="1" smtClean="0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lang="ru-RU" sz="1100" b="1" spc="-35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  <a:r>
              <a:rPr lang="ru-RU" sz="1100" b="1" spc="-35" dirty="0" err="1" smtClean="0">
                <a:solidFill>
                  <a:schemeClr val="bg1"/>
                </a:solidFill>
                <a:latin typeface="Arial"/>
                <a:cs typeface="Arial"/>
              </a:rPr>
              <a:t>Калини</a:t>
            </a:r>
            <a:r>
              <a:rPr sz="1100" b="1" spc="-35" dirty="0" err="1" smtClean="0">
                <a:solidFill>
                  <a:schemeClr val="bg1"/>
                </a:solidFill>
                <a:latin typeface="Arial"/>
                <a:cs typeface="Arial"/>
              </a:rPr>
              <a:t>на</a:t>
            </a:r>
            <a:r>
              <a:rPr sz="11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1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sz="1100" b="1" dirty="0" smtClean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ru-RU" sz="1100" b="1" dirty="0" smtClean="0">
                <a:solidFill>
                  <a:schemeClr val="bg1"/>
                </a:solidFill>
                <a:latin typeface="Arial"/>
                <a:cs typeface="Arial"/>
              </a:rPr>
              <a:t>2</a:t>
            </a:r>
            <a:r>
              <a:rPr sz="11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100" b="1" spc="-70" dirty="0" err="1" smtClean="0">
                <a:solidFill>
                  <a:schemeClr val="bg1"/>
                </a:solidFill>
                <a:latin typeface="Arial"/>
                <a:cs typeface="Arial"/>
              </a:rPr>
              <a:t>э</a:t>
            </a:r>
            <a:r>
              <a:rPr sz="1100" b="1" spc="-50" dirty="0" err="1" smtClean="0">
                <a:solidFill>
                  <a:schemeClr val="bg1"/>
                </a:solidFill>
                <a:latin typeface="Arial"/>
                <a:cs typeface="Arial"/>
              </a:rPr>
              <a:t>т</a:t>
            </a:r>
            <a:r>
              <a:rPr sz="1100" b="1" spc="-15" dirty="0" err="1" smtClean="0">
                <a:solidFill>
                  <a:schemeClr val="bg1"/>
                </a:solidFill>
                <a:latin typeface="Arial"/>
                <a:cs typeface="Arial"/>
              </a:rPr>
              <a:t>аж</a:t>
            </a:r>
            <a:r>
              <a:rPr sz="1100" b="1" spc="-15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  <a:r>
              <a:rPr sz="11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1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1356360" marR="165100" indent="-1197610" algn="ctr">
              <a:lnSpc>
                <a:spcPts val="1500"/>
              </a:lnSpc>
            </a:pPr>
            <a:r>
              <a:rPr sz="1100" b="1" spc="-60" dirty="0" err="1" smtClean="0">
                <a:solidFill>
                  <a:schemeClr val="bg1"/>
                </a:solidFill>
                <a:latin typeface="Arial"/>
                <a:cs typeface="Arial"/>
              </a:rPr>
              <a:t>Т</a:t>
            </a:r>
            <a:r>
              <a:rPr sz="1100" b="1" spc="-35" dirty="0" err="1" smtClean="0">
                <a:solidFill>
                  <a:schemeClr val="bg1"/>
                </a:solidFill>
                <a:latin typeface="Arial"/>
                <a:cs typeface="Arial"/>
              </a:rPr>
              <a:t>е</a:t>
            </a:r>
            <a:r>
              <a:rPr sz="1100" b="1" spc="-55" dirty="0" err="1" smtClean="0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sz="11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100" b="1" spc="-5" dirty="0" smtClean="0">
                <a:solidFill>
                  <a:schemeClr val="bg1"/>
                </a:solidFill>
                <a:latin typeface="Arial"/>
                <a:cs typeface="Arial"/>
              </a:rPr>
              <a:t>8-96</a:t>
            </a:r>
            <a:r>
              <a:rPr lang="ru-RU" sz="1100" b="1" spc="-5" smtClean="0">
                <a:solidFill>
                  <a:schemeClr val="bg1"/>
                </a:solidFill>
                <a:latin typeface="Arial"/>
                <a:cs typeface="Arial"/>
              </a:rPr>
              <a:t>2-794-79-89</a:t>
            </a:r>
            <a:r>
              <a:rPr sz="1100" b="1" spc="-5" smtClean="0">
                <a:solidFill>
                  <a:schemeClr val="bg1"/>
                </a:solidFill>
                <a:latin typeface="Arial"/>
                <a:cs typeface="Arial"/>
              </a:rPr>
              <a:t>;  </a:t>
            </a:r>
            <a:r>
              <a:rPr sz="1100" b="1" spc="-40" dirty="0" smtClean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www.afmz.ru</a:t>
            </a:r>
            <a:endParaRPr sz="11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71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ГОСУДАРСТВЕННАЯ ПОДДЕРЖКА  СРЕДНЕГО,   МАЛОГО   БИЗНЕСА  И САМОЗАНЯТЫХ ГРАЖДАН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макет.cdr</dc:title>
  <dc:creator>Менеджер</dc:creator>
  <cp:lastModifiedBy>Гутникова</cp:lastModifiedBy>
  <cp:revision>3</cp:revision>
  <dcterms:created xsi:type="dcterms:W3CDTF">2022-10-19T07:06:58Z</dcterms:created>
  <dcterms:modified xsi:type="dcterms:W3CDTF">2022-11-10T09:01:10Z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2022-10-19T00:00:00Z</vt:filetime>
  </property>
  <property fmtid="{D5CDD505-2E9C-101B-9397-08002B2CF9AE}" pid="3" name="Creator">
    <vt:lpwstr>CorelDRAW X7</vt:lpwstr>
  </property>
  <property fmtid="{D5CDD505-2E9C-101B-9397-08002B2CF9AE}" pid="4" name="LastSaved">
    <vt:filetime>2022-10-19T00:00:00Z</vt:filetime>
  </property>
</Properties>
</file>